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76BC-5950-4281-B00D-BFD567234EC6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17B1-ECC3-4E22-BBBB-218EF6B60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76BC-5950-4281-B00D-BFD567234EC6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17B1-ECC3-4E22-BBBB-218EF6B60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76BC-5950-4281-B00D-BFD567234EC6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17B1-ECC3-4E22-BBBB-218EF6B60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76BC-5950-4281-B00D-BFD567234EC6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17B1-ECC3-4E22-BBBB-218EF6B60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76BC-5950-4281-B00D-BFD567234EC6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17B1-ECC3-4E22-BBBB-218EF6B60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76BC-5950-4281-B00D-BFD567234EC6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17B1-ECC3-4E22-BBBB-218EF6B60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76BC-5950-4281-B00D-BFD567234EC6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17B1-ECC3-4E22-BBBB-218EF6B60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76BC-5950-4281-B00D-BFD567234EC6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17B1-ECC3-4E22-BBBB-218EF6B60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76BC-5950-4281-B00D-BFD567234EC6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17B1-ECC3-4E22-BBBB-218EF6B60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76BC-5950-4281-B00D-BFD567234EC6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17B1-ECC3-4E22-BBBB-218EF6B60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76BC-5950-4281-B00D-BFD567234EC6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17B1-ECC3-4E22-BBBB-218EF6B60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576BC-5950-4281-B00D-BFD567234EC6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B17B1-ECC3-4E22-BBBB-218EF6B60E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t-RU" sz="6000" b="1" dirty="0" smtClean="0"/>
              <a:t>Өчпочмаклар тигезлегенең </a:t>
            </a:r>
            <a:r>
              <a:rPr lang="tt-RU" sz="6000" b="1" dirty="0" smtClean="0"/>
              <a:t/>
            </a:r>
            <a:br>
              <a:rPr lang="tt-RU" sz="6000" b="1" dirty="0" smtClean="0"/>
            </a:br>
            <a:r>
              <a:rPr lang="tt-RU" sz="6000" b="1" dirty="0" smtClean="0"/>
              <a:t>беренче </a:t>
            </a:r>
            <a:r>
              <a:rPr lang="tt-RU" sz="6000" b="1" dirty="0" smtClean="0"/>
              <a:t>билгесе</a:t>
            </a: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4365104"/>
            <a:ext cx="3056384" cy="1752600"/>
          </a:xfrm>
        </p:spPr>
        <p:txBody>
          <a:bodyPr>
            <a:normAutofit/>
          </a:bodyPr>
          <a:lstStyle/>
          <a:p>
            <a:pPr algn="l"/>
            <a:r>
              <a:rPr lang="tt-RU" sz="2800" dirty="0" smtClean="0">
                <a:solidFill>
                  <a:schemeClr val="tx1"/>
                </a:solidFill>
              </a:rPr>
              <a:t>Төзеде: Каримова Эл</a:t>
            </a:r>
            <a:r>
              <a:rPr lang="ru-RU" sz="2800" dirty="0" err="1" smtClean="0">
                <a:solidFill>
                  <a:schemeClr val="tx1"/>
                </a:solidFill>
              </a:rPr>
              <a:t>ь</a:t>
            </a:r>
            <a:r>
              <a:rPr lang="tt-RU" sz="2800" dirty="0" smtClean="0">
                <a:solidFill>
                  <a:schemeClr val="tx1"/>
                </a:solidFill>
              </a:rPr>
              <a:t>мира Галимзяновна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dirty="0" smtClean="0"/>
              <a:t>∆ </a:t>
            </a:r>
            <a:r>
              <a:rPr lang="tt-RU" dirty="0" smtClean="0"/>
              <a:t>МЕF </a:t>
            </a:r>
            <a:r>
              <a:rPr lang="tt-RU" dirty="0" smtClean="0"/>
              <a:t>= ∆DЕС икәнен исбатларга.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050" name="Рисунок 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44824"/>
            <a:ext cx="5976664" cy="3839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</a:t>
            </a:r>
            <a:r>
              <a:rPr lang="ru-RU" dirty="0" smtClean="0"/>
              <a:t>=  </a:t>
            </a:r>
            <a:r>
              <a:rPr lang="en-US" dirty="0" smtClean="0"/>
              <a:t>D</a:t>
            </a:r>
            <a:r>
              <a:rPr lang="tt-RU" dirty="0" smtClean="0"/>
              <a:t> икәнен исбатларга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836712"/>
            <a:ext cx="290513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836712"/>
            <a:ext cx="290513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Рисунок 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772816"/>
            <a:ext cx="4965717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tt-RU" dirty="0" smtClean="0"/>
              <a:t>1 =  </a:t>
            </a:r>
            <a:r>
              <a:rPr lang="tt-RU" dirty="0" smtClean="0"/>
              <a:t> 2</a:t>
            </a:r>
            <a:r>
              <a:rPr lang="tt-RU" dirty="0" smtClean="0"/>
              <a:t>, КF =ЕР, Н –КЕ ягының уртасы булса ∆КFН=∆ЕРН икәнен исбатлагыз.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  <a:solidFill>
            <a:srgbClr val="FFFF00"/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098" name="Рисунок 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708920"/>
            <a:ext cx="6120680" cy="3255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48680"/>
            <a:ext cx="290513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48680"/>
            <a:ext cx="290513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tt-RU" b="1" dirty="0" smtClean="0"/>
              <a:t>Өй эше</a:t>
            </a:r>
            <a:r>
              <a:rPr lang="ru-RU" b="1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П </a:t>
            </a:r>
            <a:r>
              <a:rPr lang="ru-RU" sz="4800" b="1" dirty="0" smtClean="0"/>
              <a:t>14,15. №93,95.</a:t>
            </a:r>
            <a:endParaRPr lang="ru-RU" sz="4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/>
              <a:t> </a:t>
            </a:r>
            <a:r>
              <a:rPr lang="tt-RU" b="1" dirty="0" smtClean="0">
                <a:solidFill>
                  <a:schemeClr val="tx2">
                    <a:lumMod val="75000"/>
                  </a:schemeClr>
                </a:solidFill>
              </a:rPr>
              <a:t>∆АВС= ∆КМР. Тигез якларны һәм тигез почмакларны атагыз.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4493096"/>
          </a:xfrm>
          <a:solidFill>
            <a:srgbClr val="FFFF00"/>
          </a:solidFill>
        </p:spPr>
        <p:txBody>
          <a:bodyPr/>
          <a:lstStyle/>
          <a:p>
            <a:pPr>
              <a:buNone/>
            </a:pPr>
            <a:r>
              <a:rPr lang="tt-RU" dirty="0" smtClean="0"/>
              <a:t>  </a:t>
            </a:r>
            <a:endParaRPr lang="ru-RU" dirty="0"/>
          </a:p>
        </p:txBody>
      </p:sp>
      <p:pic>
        <p:nvPicPr>
          <p:cNvPr id="1026" name="Рисунок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7" y="1988840"/>
            <a:ext cx="763284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t-RU" dirty="0" smtClean="0"/>
              <a:t> </a:t>
            </a:r>
            <a:endParaRPr lang="ru-RU" dirty="0"/>
          </a:p>
        </p:txBody>
      </p:sp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7833837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Арка 4"/>
          <p:cNvSpPr/>
          <p:nvPr/>
        </p:nvSpPr>
        <p:spPr>
          <a:xfrm rot="19994774">
            <a:off x="1502585" y="4246470"/>
            <a:ext cx="720080" cy="576064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Арка 5"/>
          <p:cNvSpPr/>
          <p:nvPr/>
        </p:nvSpPr>
        <p:spPr>
          <a:xfrm rot="3192218">
            <a:off x="7191968" y="4245290"/>
            <a:ext cx="720080" cy="576064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Арка 6"/>
          <p:cNvSpPr/>
          <p:nvPr/>
        </p:nvSpPr>
        <p:spPr>
          <a:xfrm rot="18982288">
            <a:off x="5319377" y="4245945"/>
            <a:ext cx="720080" cy="576064"/>
          </a:xfrm>
          <a:prstGeom prst="blockArc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Арка 7"/>
          <p:cNvSpPr/>
          <p:nvPr/>
        </p:nvSpPr>
        <p:spPr>
          <a:xfrm rot="2797656">
            <a:off x="3516457" y="4392573"/>
            <a:ext cx="720080" cy="576064"/>
          </a:xfrm>
          <a:prstGeom prst="blockArc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/>
          <p:cNvSpPr/>
          <p:nvPr/>
        </p:nvSpPr>
        <p:spPr>
          <a:xfrm rot="11316022">
            <a:off x="3026848" y="2111450"/>
            <a:ext cx="720080" cy="576064"/>
          </a:xfrm>
          <a:prstGeom prst="blockArc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Арка 9"/>
          <p:cNvSpPr/>
          <p:nvPr/>
        </p:nvSpPr>
        <p:spPr>
          <a:xfrm rot="10991872">
            <a:off x="5739635" y="2224501"/>
            <a:ext cx="720080" cy="576064"/>
          </a:xfrm>
          <a:prstGeom prst="blockArc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634589">
            <a:off x="2411760" y="3284984"/>
            <a:ext cx="43204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19071684">
            <a:off x="6763748" y="3424011"/>
            <a:ext cx="43204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5216712">
            <a:off x="2727260" y="4580540"/>
            <a:ext cx="432048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216712">
            <a:off x="6334532" y="4631188"/>
            <a:ext cx="432048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9613103">
            <a:off x="3598227" y="3479060"/>
            <a:ext cx="432048" cy="457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1965027">
            <a:off x="5431084" y="3428754"/>
            <a:ext cx="432048" cy="457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-0.02474 L 0.04774 -0.06359 C 0.05833 -0.07237 0.0743 -0.07723 0.0908 -0.07723 C 0.10972 -0.07723 0.12482 -0.07237 0.13542 -0.06359 L 0.18611 -0.02474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77457E-6 L -0.04861 -0.04532 C -0.05868 -0.05572 -0.07396 -0.06127 -0.08976 -0.06127 C -0.10781 -0.06127 -0.1224 -0.05572 -0.13247 -0.04532 L -0.1809 -2.77457E-6 " pathEditMode="relative" rAng="0" ptsTypes="FffFF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1757 L -0.17188 -0.04879 C -0.20799 -0.06359 -0.26181 -0.07191 -0.31788 -0.07191 C -0.38195 -0.07191 -0.43299 -0.06359 -0.4691 -0.04879 L -0.6408 0.01757 " pathEditMode="relative" rAng="0" ptsTypes="FffFF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" y="-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57 0.01734 L 0.15573 -0.04115 C 0.19236 -0.05433 0.24705 -0.0615 0.304 -0.0615 C 0.3691 -0.0615 0.42101 -0.05433 0.45764 -0.04115 L 0.63212 0.01734 " pathEditMode="relative" rAng="0" ptsTypes="FffFF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" y="-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0277 L -0.08073 0.05225 C -0.09774 0.06474 -0.12291 0.07191 -0.1493 0.07191 C -0.17934 0.07191 -0.20329 0.06474 -0.22031 0.05225 L -0.30086 -0.00277 " pathEditMode="relative" rAng="0" ptsTypes="FffFF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" y="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0.01364 L 0.07483 0.06428 C 0.09149 0.07584 0.11632 0.08231 0.14201 0.08231 C 0.17153 0.08231 0.19514 0.07584 0.2118 0.06428 L 0.29097 0.01364 " pathEditMode="relative" rAng="0" ptsTypes="FffFF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" y="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/>
              <a:t>АВС һәм АСD  </a:t>
            </a:r>
            <a:r>
              <a:rPr lang="tt-RU" b="1" dirty="0" smtClean="0"/>
              <a:t>өчпочмаклары. </a:t>
            </a:r>
            <a:r>
              <a:rPr lang="ru-RU" b="1" dirty="0"/>
              <a:t/>
            </a:r>
            <a:br>
              <a:rPr lang="ru-RU" b="1" dirty="0"/>
            </a:br>
            <a:r>
              <a:rPr lang="tt-RU" b="1" dirty="0">
                <a:solidFill>
                  <a:srgbClr val="C00000"/>
                </a:solidFill>
              </a:rPr>
              <a:t>Алар тигезме</a:t>
            </a:r>
            <a:r>
              <a:rPr lang="ru-RU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solidFill>
            <a:srgbClr val="FFFF00"/>
          </a:solidFill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050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88840"/>
            <a:ext cx="5526112" cy="3903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АВ</a:t>
            </a:r>
            <a:r>
              <a:rPr lang="en-US" sz="3600" b="1" dirty="0"/>
              <a:t>D </a:t>
            </a:r>
            <a:r>
              <a:rPr lang="tt-RU" sz="3600" b="1" dirty="0"/>
              <a:t>һәм</a:t>
            </a:r>
            <a:r>
              <a:rPr lang="ru-RU" sz="3600" b="1" dirty="0"/>
              <a:t> АС</a:t>
            </a:r>
            <a:r>
              <a:rPr lang="en-US" sz="3600" b="1" dirty="0"/>
              <a:t>D </a:t>
            </a:r>
            <a:r>
              <a:rPr lang="tt-RU" sz="3600" b="1" dirty="0"/>
              <a:t>өчпочмакларында нинди яклары һәм почмаклары тигез</a:t>
            </a:r>
            <a:r>
              <a:rPr lang="ru-RU" sz="3600" b="1" dirty="0"/>
              <a:t>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074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2204863"/>
            <a:ext cx="6770118" cy="362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tt-RU" b="1" dirty="0" smtClean="0"/>
              <a:t>Беренче билге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9251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t-RU" dirty="0"/>
              <a:t>Бирелгән</a:t>
            </a:r>
            <a:r>
              <a:rPr lang="ru-RU" dirty="0"/>
              <a:t>: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∆ </a:t>
            </a:r>
            <a:r>
              <a:rPr lang="ru-RU" dirty="0"/>
              <a:t>АВС,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∆ </a:t>
            </a:r>
            <a:r>
              <a:rPr lang="ru-RU" dirty="0"/>
              <a:t>А</a:t>
            </a:r>
            <a:r>
              <a:rPr lang="ru-RU" baseline="-25000" dirty="0"/>
              <a:t>1</a:t>
            </a:r>
            <a:r>
              <a:rPr lang="ru-RU" dirty="0"/>
              <a:t>В</a:t>
            </a:r>
            <a:r>
              <a:rPr lang="ru-RU" baseline="-25000" dirty="0"/>
              <a:t>1</a:t>
            </a:r>
            <a:r>
              <a:rPr lang="ru-RU" dirty="0"/>
              <a:t>С</a:t>
            </a:r>
            <a:r>
              <a:rPr lang="ru-RU" baseline="-25000" dirty="0"/>
              <a:t>1</a:t>
            </a:r>
            <a:r>
              <a:rPr lang="ru-RU" dirty="0"/>
              <a:t>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АВ = А</a:t>
            </a:r>
            <a:r>
              <a:rPr lang="ru-RU" baseline="-25000" dirty="0"/>
              <a:t>1</a:t>
            </a:r>
            <a:r>
              <a:rPr lang="ru-RU" dirty="0"/>
              <a:t>В</a:t>
            </a:r>
            <a:r>
              <a:rPr lang="ru-RU" baseline="-25000" dirty="0"/>
              <a:t>1</a:t>
            </a:r>
            <a:r>
              <a:rPr lang="ru-RU" dirty="0"/>
              <a:t>,</a:t>
            </a:r>
          </a:p>
          <a:p>
            <a:pPr>
              <a:buNone/>
            </a:pPr>
            <a:r>
              <a:rPr lang="ru-RU" dirty="0" smtClean="0"/>
              <a:t> АС </a:t>
            </a:r>
            <a:r>
              <a:rPr lang="ru-RU" dirty="0"/>
              <a:t>= А</a:t>
            </a:r>
            <a:r>
              <a:rPr lang="ru-RU" baseline="-25000" dirty="0"/>
              <a:t>1</a:t>
            </a:r>
            <a:r>
              <a:rPr lang="ru-RU" dirty="0"/>
              <a:t>С</a:t>
            </a:r>
            <a:r>
              <a:rPr lang="ru-RU" baseline="-25000" dirty="0"/>
              <a:t>1</a:t>
            </a:r>
            <a:r>
              <a:rPr lang="ru-RU" dirty="0"/>
              <a:t>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А =     </a:t>
            </a:r>
            <a:r>
              <a:rPr lang="ru-RU" dirty="0"/>
              <a:t>А</a:t>
            </a:r>
            <a:r>
              <a:rPr lang="ru-RU" baseline="-25000" dirty="0"/>
              <a:t>1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tt-RU" dirty="0"/>
              <a:t>Исбатларга</a:t>
            </a:r>
            <a:r>
              <a:rPr lang="ru-RU" dirty="0"/>
              <a:t>: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∆ </a:t>
            </a:r>
            <a:r>
              <a:rPr lang="ru-RU" dirty="0"/>
              <a:t>АВС =  </a:t>
            </a:r>
            <a:r>
              <a:rPr lang="ru-RU" dirty="0" smtClean="0"/>
              <a:t>∆А</a:t>
            </a:r>
            <a:r>
              <a:rPr lang="ru-RU" baseline="-25000" dirty="0" smtClean="0"/>
              <a:t>1</a:t>
            </a:r>
            <a:r>
              <a:rPr lang="ru-RU" dirty="0" smtClean="0"/>
              <a:t>В</a:t>
            </a:r>
            <a:r>
              <a:rPr lang="ru-RU" baseline="-25000" dirty="0" smtClean="0"/>
              <a:t>1</a:t>
            </a:r>
            <a:r>
              <a:rPr lang="ru-RU" dirty="0" smtClean="0"/>
              <a:t>С</a:t>
            </a:r>
            <a:r>
              <a:rPr lang="ru-RU" baseline="-25000" dirty="0" smtClean="0"/>
              <a:t>1</a:t>
            </a:r>
            <a:r>
              <a:rPr lang="ru-RU" baseline="-25000" dirty="0"/>
              <a:t>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4098" name="Рисунок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204864"/>
            <a:ext cx="5880025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25144"/>
            <a:ext cx="290513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725144"/>
            <a:ext cx="290513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/>
              <a:t>Исбатлау: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1) А</a:t>
            </a:r>
            <a:r>
              <a:rPr lang="tt-RU" dirty="0" smtClean="0"/>
              <a:t> ноктасы </a:t>
            </a:r>
            <a:r>
              <a:rPr lang="ru-RU" dirty="0" smtClean="0"/>
              <a:t> А</a:t>
            </a:r>
            <a:r>
              <a:rPr lang="ru-RU" baseline="-25000" dirty="0" smtClean="0"/>
              <a:t>1</a:t>
            </a:r>
            <a:r>
              <a:rPr lang="ru-RU" dirty="0" smtClean="0"/>
              <a:t> </a:t>
            </a:r>
            <a:r>
              <a:rPr lang="tt-RU" dirty="0" smtClean="0"/>
              <a:t>ноктасы белән тәңгәл килә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2) АС</a:t>
            </a:r>
            <a:r>
              <a:rPr lang="tt-RU" dirty="0" smtClean="0"/>
              <a:t> нуры</a:t>
            </a:r>
            <a:r>
              <a:rPr lang="ru-RU" dirty="0" smtClean="0"/>
              <a:t>  А</a:t>
            </a:r>
            <a:r>
              <a:rPr lang="ru-RU" baseline="-25000" dirty="0" smtClean="0"/>
              <a:t>1</a:t>
            </a:r>
            <a:r>
              <a:rPr lang="ru-RU" dirty="0" smtClean="0"/>
              <a:t>С</a:t>
            </a:r>
            <a:r>
              <a:rPr lang="ru-RU" baseline="-25000" dirty="0" smtClean="0"/>
              <a:t>1</a:t>
            </a:r>
            <a:r>
              <a:rPr lang="tt-RU" dirty="0" smtClean="0"/>
              <a:t>нуры буенча китә.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[</a:t>
            </a:r>
            <a:r>
              <a:rPr lang="ru-RU" dirty="0" smtClean="0"/>
              <a:t>АС = А</a:t>
            </a:r>
            <a:r>
              <a:rPr lang="ru-RU" baseline="-25000" dirty="0" smtClean="0"/>
              <a:t>1</a:t>
            </a:r>
            <a:r>
              <a:rPr lang="ru-RU" dirty="0" smtClean="0"/>
              <a:t>С</a:t>
            </a:r>
            <a:r>
              <a:rPr lang="ru-RU" baseline="-25000" dirty="0" smtClean="0"/>
              <a:t>1</a:t>
            </a:r>
            <a:r>
              <a:rPr lang="tt-RU" dirty="0" smtClean="0"/>
              <a:t>тигез булгас </a:t>
            </a:r>
            <a:r>
              <a:rPr lang="ru-RU" dirty="0" smtClean="0"/>
              <a:t> С</a:t>
            </a:r>
            <a:r>
              <a:rPr lang="tt-RU" dirty="0" smtClean="0"/>
              <a:t> ноктасы</a:t>
            </a:r>
            <a:r>
              <a:rPr lang="ru-RU" dirty="0" smtClean="0"/>
              <a:t> С</a:t>
            </a:r>
            <a:r>
              <a:rPr lang="ru-RU" baseline="-25000" dirty="0" smtClean="0"/>
              <a:t>1</a:t>
            </a:r>
            <a:r>
              <a:rPr lang="tt-RU" dirty="0" smtClean="0"/>
              <a:t>ноктасы белән тәңгәл килә</a:t>
            </a:r>
            <a:r>
              <a:rPr lang="ru-RU" dirty="0" smtClean="0"/>
              <a:t>]</a:t>
            </a:r>
          </a:p>
          <a:p>
            <a:pPr>
              <a:buNone/>
            </a:pPr>
            <a:r>
              <a:rPr lang="ru-RU" dirty="0" smtClean="0"/>
              <a:t>   А </a:t>
            </a:r>
            <a:r>
              <a:rPr lang="ru-RU" dirty="0" smtClean="0"/>
              <a:t>= </a:t>
            </a:r>
            <a:r>
              <a:rPr lang="ru-RU" dirty="0" smtClean="0"/>
              <a:t>   А</a:t>
            </a:r>
            <a:r>
              <a:rPr lang="ru-RU" baseline="-25000" dirty="0" smtClean="0"/>
              <a:t>1</a:t>
            </a:r>
            <a:r>
              <a:rPr lang="ru-RU" dirty="0" smtClean="0"/>
              <a:t> </a:t>
            </a:r>
            <a:r>
              <a:rPr lang="tt-RU" dirty="0" smtClean="0"/>
              <a:t>шарты буенча </a:t>
            </a:r>
            <a:r>
              <a:rPr lang="ru-RU" dirty="0" smtClean="0"/>
              <a:t>∆ АВС </a:t>
            </a:r>
            <a:r>
              <a:rPr lang="ru-RU" dirty="0" err="1" smtClean="0"/>
              <a:t>н</a:t>
            </a:r>
            <a:r>
              <a:rPr lang="tt-RU" dirty="0" smtClean="0"/>
              <a:t>е</a:t>
            </a:r>
            <a:r>
              <a:rPr lang="ru-RU" dirty="0" smtClean="0"/>
              <a:t>  ∆ А</a:t>
            </a:r>
            <a:r>
              <a:rPr lang="ru-RU" baseline="-25000" dirty="0" smtClean="0"/>
              <a:t>1</a:t>
            </a:r>
            <a:r>
              <a:rPr lang="ru-RU" dirty="0" smtClean="0"/>
              <a:t>В</a:t>
            </a:r>
            <a:r>
              <a:rPr lang="ru-RU" baseline="-25000" dirty="0" smtClean="0"/>
              <a:t>1</a:t>
            </a:r>
            <a:r>
              <a:rPr lang="ru-RU" dirty="0" smtClean="0"/>
              <a:t>С</a:t>
            </a:r>
            <a:r>
              <a:rPr lang="ru-RU" baseline="-25000" dirty="0" smtClean="0"/>
              <a:t>1 </a:t>
            </a:r>
            <a:r>
              <a:rPr lang="tt-RU" dirty="0" smtClean="0"/>
              <a:t>гә салабыз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3) АВ</a:t>
            </a:r>
            <a:r>
              <a:rPr lang="tt-RU" dirty="0" smtClean="0"/>
              <a:t> нуры</a:t>
            </a:r>
            <a:r>
              <a:rPr lang="ru-RU" dirty="0" smtClean="0"/>
              <a:t>  А</a:t>
            </a:r>
            <a:r>
              <a:rPr lang="ru-RU" baseline="-25000" dirty="0" smtClean="0"/>
              <a:t>1</a:t>
            </a:r>
            <a:r>
              <a:rPr lang="ru-RU" dirty="0" smtClean="0"/>
              <a:t>В</a:t>
            </a:r>
            <a:r>
              <a:rPr lang="ru-RU" baseline="-25000" dirty="0" smtClean="0"/>
              <a:t>1</a:t>
            </a:r>
            <a:r>
              <a:rPr lang="tt-RU" dirty="0" smtClean="0"/>
              <a:t>нуры буенча китә.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005064"/>
            <a:ext cx="290513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77072"/>
            <a:ext cx="290513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FF0000"/>
                </a:solidFill>
              </a:rPr>
              <a:t>Дөресме?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tt-RU" sz="4400" b="1" dirty="0" smtClean="0"/>
              <a:t>“Әгәр  бер өчпочмакның ике ягы  һәм бер почмак тиңдәшле рәвештә икенче өчпочмакның ике ягы һәм бер почмакка тигез булса бу өчпочмаклар тигез </a:t>
            </a:r>
            <a:r>
              <a:rPr lang="tt-RU" sz="4400" b="1" dirty="0" smtClean="0"/>
              <a:t>булалар”</a:t>
            </a:r>
            <a:endParaRPr lang="ru-RU" sz="4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∆ АВС </a:t>
            </a:r>
            <a:r>
              <a:rPr lang="tt-RU" b="1" dirty="0" smtClean="0"/>
              <a:t>һәм</a:t>
            </a:r>
            <a:r>
              <a:rPr lang="ru-RU" b="1" dirty="0" smtClean="0"/>
              <a:t>  ∆А</a:t>
            </a:r>
            <a:r>
              <a:rPr lang="en-US" b="1" dirty="0" smtClean="0"/>
              <a:t>D</a:t>
            </a:r>
            <a:r>
              <a:rPr lang="ru-RU" b="1" dirty="0" smtClean="0"/>
              <a:t>С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6" name="Рисунок 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060848"/>
            <a:ext cx="637961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213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Өчпочмаклар тигезлегенең  беренче билгесе</vt:lpstr>
      <vt:lpstr> ∆АВС= ∆КМР. Тигез якларны һәм тигез почмакларны атагыз.</vt:lpstr>
      <vt:lpstr>Слайд 3</vt:lpstr>
      <vt:lpstr>АВС һәм АСD  өчпочмаклары.  Алар тигезме?</vt:lpstr>
      <vt:lpstr>АВD һәм АСD өчпочмакларында нинди яклары һәм почмаклары тигез?</vt:lpstr>
      <vt:lpstr>Беренче билге</vt:lpstr>
      <vt:lpstr>Исбатлау:</vt:lpstr>
      <vt:lpstr>Дөресме?</vt:lpstr>
      <vt:lpstr>∆ АВС һәм  ∆АDС</vt:lpstr>
      <vt:lpstr>∆ МЕF = ∆DЕС икәнен исбатларга. </vt:lpstr>
      <vt:lpstr>В =  D икәнен исбатларга.</vt:lpstr>
      <vt:lpstr> 1 =   2, КF =ЕР, Н –КЕ ягының уртасы булса ∆КFН=∆ЕРН икәнен исбатлагыз.</vt:lpstr>
      <vt:lpstr>Өй эше: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Өчпочмаклар тигезлегенең беренче билгесе</dc:title>
  <dc:creator>Эльмира</dc:creator>
  <cp:lastModifiedBy>Эльмира</cp:lastModifiedBy>
  <cp:revision>5</cp:revision>
  <dcterms:created xsi:type="dcterms:W3CDTF">2012-02-02T13:54:39Z</dcterms:created>
  <dcterms:modified xsi:type="dcterms:W3CDTF">2012-02-02T18:47:20Z</dcterms:modified>
</cp:coreProperties>
</file>